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4" r:id="rId9"/>
    <p:sldId id="273" r:id="rId10"/>
    <p:sldId id="274" r:id="rId11"/>
    <p:sldId id="275" r:id="rId12"/>
    <p:sldId id="265" r:id="rId13"/>
    <p:sldId id="27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67" r:id="rId26"/>
    <p:sldId id="270" r:id="rId2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00" autoAdjust="0"/>
  </p:normalViewPr>
  <p:slideViewPr>
    <p:cSldViewPr>
      <p:cViewPr varScale="1">
        <p:scale>
          <a:sx n="88" d="100"/>
          <a:sy n="88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2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3FB8-77B9-4F22-A804-C29ADB46D367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fsa.gov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924800" cy="2305051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Welcome to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b="1" dirty="0" smtClean="0"/>
              <a:t>Open House!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>
            <a:normAutofit/>
          </a:bodyPr>
          <a:lstStyle/>
          <a:p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March 19, 2011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&amp; CARING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Career Services 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Counseling Services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 Accommodations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Retention Specialist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MAP Works Program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Full-time Campus Activities Coordinator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Residential Life Program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FINANCING YOUR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financial aid?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does it come from?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eligible?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do I apply?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FINANCIAL AID?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2973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(academic, talent-based, athletic or need based)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Grants (Federal and State)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Loans (Federal, parent, alternative and institutional)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 Employment (Federal work study and institutional)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DOES IT COME FROM?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U.S. Department of Education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Higher Education Agencies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parties i.e. private foundations, banks, civic organizations,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Student Eligibility Criteria for Federal Aid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enrolled or accepted for enrollment in an eligible program of study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pursuing degree, certificate, or other recognized credential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U.S. citizen or eligible non-citizen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registered with Selective Service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(if male &amp; required)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Institutions, states and third parties may set additional criteria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Do I Apply?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FAFSA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www.fafsa.gov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must be completed to apply for: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and State Grants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Loans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Work-Study</a:t>
            </a:r>
          </a:p>
          <a:p>
            <a:pPr lvl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*Some state agencies may require additional paperwork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APPLYING CONTINUED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Admissions Application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Institutional Scholarship Applications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Party Applications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IMPORTANT: Check Institutional and State Deadlines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DEADLINES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FAFSA priority deadline: March 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scholarships: awarded on a rolling basis for accepted students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WLU, priority given to students accepted by January 15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REQUIREMENTS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Scholarship Application required unless specified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 Program :</a:t>
            </a:r>
          </a:p>
          <a:p>
            <a:pPr lvl="1">
              <a:defRPr/>
            </a:pP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27 ACT/1220 SAT or higher; $12,000 out-of state; $4000 in-state</a:t>
            </a:r>
          </a:p>
          <a:p>
            <a:pPr lvl="2">
              <a:defRPr/>
            </a:pP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Scholars with a 4.0 GPA will receive a scholarship award equivalent tuition &amp; mandatory fees and Room &amp; Board; for in-state students this amount will include the PROMISE Scholarship. </a:t>
            </a:r>
          </a:p>
          <a:p>
            <a:pPr lvl="1"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Presidential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24-26 ACT/1090-1210 SAT; $3000</a:t>
            </a:r>
          </a:p>
          <a:p>
            <a:pPr lvl="1"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Foundation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22-23 ACT/1020-1080; $2000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FALL 2011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Black &amp; Gold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Offered to first-time freshman with a minimum cumulative GPA between 3.5-3.74 and minimum ACT of 22 (SAT 1020).  $1000 per year for four years.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PROMISE Plus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Offered to first-time freshman who has been awarded a WV PROMISE scholarship.  $1000 a year for four years.  Student must maintain PROMISE eligibility.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University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Offered to transfer students who have completed a minimum of 24 semester hours with at least a 3.25 accumulative GPA.  $2000 per year for up to three years.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ARE WE?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Public Undergraduate &amp; Graduate Institution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 Enrollment Fall 2010 -  2734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Consecutive Year of Enrollment Increase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Roughly 50% of our students live in Campus owned housing (80% of freshman live on campus)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Five Academic Colleges: Arts &amp; Communications, Business, Education, Liberal Arts &amp; Sciences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15 NCAA Division II Sports(Women’s Soccer &amp; Men’s Club Lacrosse offered in 2011-12)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Course Offerings at Highlands Center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60 Student Clubs/Organizations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CONT’D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Marching Band Scholarships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$500-$1000 per year to students participating in the marching band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Arts &amp; Communications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Awards determined by Academic Departments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Athletic Scholarships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Awards determined by head coaches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PROCESSING UPDATE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2011-12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WEEKLY PROCESSING CYCLE STARTING IN MARCH: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FAFSA information received weekly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Estimate Letters and Tracking Letters mailed to students weekly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MARCH-MAY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Weekly cycle will continue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estimated costs until actual 2011-12 costs are approved by HEPC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Any change to a student’s award record generates an updated estimate letter to the student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late April eligible WV Residents will begin to receive initial PROMISE and Higher Education notifications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 2011-12 costs should be in place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new students who have had their aid packaged and who are registered will receive a official Award Letter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Please Note: Your Award Letter is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your Bill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Bills/Invoices are provided by the Business Office in late July or early August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Late April/Early May: Mailing Regarding Registration/Orientation/Laptop Program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Orientation by Date: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June 7, 14, 23, 28</a:t>
            </a:r>
            <a:endParaRPr lang="en-US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12, 19, 29 (Overnight on the 28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August 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WRAP UP CONTINUED</a:t>
            </a:r>
            <a:r>
              <a:rPr lang="en-US" sz="3200" dirty="0" smtClean="0">
                <a:solidFill>
                  <a:schemeClr val="bg2"/>
                </a:solidFill>
              </a:rPr>
              <a:t/>
            </a:r>
            <a:br>
              <a:rPr lang="en-US" sz="3200" dirty="0" smtClean="0">
                <a:solidFill>
                  <a:schemeClr val="bg2"/>
                </a:solidFill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3433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Housing Assignments Mailed June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Residence Halls open for New Students August 19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10:00 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Topper Fest begins August 19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Classes begin August 22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9:00 AM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066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QUESTIONS REGARDING: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077200" cy="4495800"/>
          </a:xfrm>
        </p:spPr>
        <p:txBody>
          <a:bodyPr>
            <a:noAutofit/>
          </a:bodyPr>
          <a:lstStyle/>
          <a:p>
            <a:pPr>
              <a:defRPr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Financial Aid: 304-336-8016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Freshmen Registration: 304-336-8404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Housing/Residence Life: 304-336-8345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Admissions: 304-336-8076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Orientation: 304-336-8427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Toll Free: 1-866-WESTLIB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WESTLIBERTY.EDU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DO WE DO AT WEST LIBERTY?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quality programs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and caring environment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QUALITY PROGRAMS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30 academic programs are recognized nationally or have national accreditation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50 major degree programs are available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includes Health Sciences (Dental Hygiene &amp; Nursing), Teacher Education, Business, Biology, Graphic Design and Broadcasting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Freshman Lap Top Program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Marching Band Returned Fall 2009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AFFORADABLE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85% of West Liberty students receive some type of financial aid</a:t>
            </a:r>
          </a:p>
          <a:p>
            <a:pPr>
              <a:defRPr/>
            </a:pPr>
            <a:r>
              <a:rPr lang="en-US" dirty="0" smtClean="0"/>
              <a:t>Metro Rate for Bordering Counties</a:t>
            </a:r>
          </a:p>
          <a:p>
            <a:pPr>
              <a:defRPr/>
            </a:pPr>
            <a:r>
              <a:rPr lang="en-US" dirty="0" smtClean="0"/>
              <a:t>Scholarship Programs enhanced for 2011-12</a:t>
            </a:r>
          </a:p>
          <a:p>
            <a:pPr>
              <a:defRPr/>
            </a:pPr>
            <a:r>
              <a:rPr lang="en-US" dirty="0" smtClean="0"/>
              <a:t>$2.5 million dollars awarded annually in scholarships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PROVIDE AN AFFORADABLE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Tuition &amp; Fees:	$4880 In-State</a:t>
            </a:r>
          </a:p>
          <a:p>
            <a:pPr lvl="1">
              <a:buFontTx/>
              <a:buNone/>
              <a:defRPr/>
            </a:pPr>
            <a:r>
              <a:rPr lang="en-US" sz="3200" dirty="0" smtClean="0">
                <a:cs typeface="Times New Roman" pitchFamily="18" charset="0"/>
              </a:rPr>
              <a:t>					$10200 Metro Rate</a:t>
            </a:r>
          </a:p>
          <a:p>
            <a:pPr lvl="1">
              <a:buFontTx/>
              <a:buNone/>
              <a:defRPr/>
            </a:pPr>
            <a:r>
              <a:rPr lang="en-US" sz="3200" dirty="0" smtClean="0">
                <a:cs typeface="Times New Roman" pitchFamily="18" charset="0"/>
              </a:rPr>
              <a:t>					$12750 Out of State</a:t>
            </a: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Room &amp; Board:	$7310</a:t>
            </a:r>
          </a:p>
          <a:p>
            <a:pPr>
              <a:buNone/>
              <a:defRPr/>
            </a:pP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NOTE: COSTS LISTED ARE FOR THE 2010-11 ACADEMIC YEAR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According to The College Board in 2010-11, the average tuition/fee cost for a 4-year public college was $7,605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Average tuition/fees at a 4-year private college was $27,293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Average room/board in 2010-11 was $8,535 at public institutions &amp; $9,700 at private institutions</a:t>
            </a:r>
          </a:p>
          <a:p>
            <a:pPr>
              <a:buNone/>
            </a:pPr>
            <a:r>
              <a:rPr lang="en-US" sz="2600" i="1" dirty="0" smtClean="0"/>
              <a:t>	*Figures are from the College Board Trends in College Pricing 2010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297363"/>
          </a:xfrm>
        </p:spPr>
        <p:txBody>
          <a:bodyPr>
            <a:normAutofit fontScale="77500" lnSpcReduction="20000"/>
          </a:bodyPr>
          <a:lstStyle/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Metro Rate provides a reduction in tuition and fees for students residing in out of state neighboring counties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Current reduction is approximately $2500 per year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Ohio: Belmont, Carroll, Columbiana, Guernsey, Harrison, Jefferson, Monroe, Stark, Tuscarawas, Washington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Pennsylvania: Allegheny, Beaver, Butler, Greene, Washington, Westmoreland,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Maryland: Allegany, Frederick, Garrett, Montgomery, Washington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Virginia: Clarke, Frederick, Loudoun, Shenandoah, Warren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&amp; CARING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 Hour – 7 Day a Week Campus Police Department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Secure Residence Hall Access (Topper Card), Alarms and Security Cameras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Academic Advisors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Year Experience Course 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18:1 Student-Faculty Ratio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Free Tutoring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1043</Words>
  <Application>Microsoft Office PowerPoint</Application>
  <PresentationFormat>On-screen Show (4:3)</PresentationFormat>
  <Paragraphs>155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Welcome to Open House!</vt:lpstr>
      <vt:lpstr>WHO ARE WE?</vt:lpstr>
      <vt:lpstr>WHAT DO WE DO AT WEST LIBERTY?</vt:lpstr>
      <vt:lpstr>OFFER QUALITY PROGRAMS</vt:lpstr>
      <vt:lpstr>PROVIDE AN AFFORADABLE EDUCATION</vt:lpstr>
      <vt:lpstr> PROVIDE AN AFFORADABLE EDUCATION</vt:lpstr>
      <vt:lpstr>PROVIDE AN AFFORDABLE EDUCATION</vt:lpstr>
      <vt:lpstr>PROVIDE AN AFFORDABLE EDUCATION</vt:lpstr>
      <vt:lpstr>SAFE &amp; CARING ENVIRONMENT</vt:lpstr>
      <vt:lpstr>SAFE &amp; CARING ENVIRONMENT</vt:lpstr>
      <vt:lpstr>FINANCING YOUR EDUCATION</vt:lpstr>
      <vt:lpstr>WHAT IS FINANCIAL AID?</vt:lpstr>
      <vt:lpstr>WHERE DOES IT COME FROM?</vt:lpstr>
      <vt:lpstr>General Student Eligibility Criteria for Federal Aid</vt:lpstr>
      <vt:lpstr>How Do I Apply?</vt:lpstr>
      <vt:lpstr>APPLYING CONTINUED</vt:lpstr>
      <vt:lpstr>DEADLINES</vt:lpstr>
      <vt:lpstr>WLU REQUIREMENTS</vt:lpstr>
      <vt:lpstr>SCHOLARSHIPS FALL 2011</vt:lpstr>
      <vt:lpstr>SCHOLARSHIPS CONT’D</vt:lpstr>
      <vt:lpstr> PROCESSING UPDATE 2011-12</vt:lpstr>
      <vt:lpstr>MARCH-MAY</vt:lpstr>
      <vt:lpstr>JUNE</vt:lpstr>
      <vt:lpstr>WRAP UP</vt:lpstr>
      <vt:lpstr> WRAP UP CONTINUED </vt:lpstr>
      <vt:lpstr>QUESTIONS REGARDING: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Cook</dc:creator>
  <cp:lastModifiedBy>chris</cp:lastModifiedBy>
  <cp:revision>126</cp:revision>
  <dcterms:created xsi:type="dcterms:W3CDTF">2010-01-21T17:01:23Z</dcterms:created>
  <dcterms:modified xsi:type="dcterms:W3CDTF">2011-03-20T01:42:00Z</dcterms:modified>
</cp:coreProperties>
</file>